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-14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7B2317-F596-453F-9FF7-C2544B6B5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85DDDD-8022-4B8F-9998-C69F9ABC6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EFB3C8-D473-4E90-9987-A6C57FDD0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C058BD-354E-45EB-99D8-0AF8EC035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0D044-B0D3-41CC-AEEC-24A4F27D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21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BB331-328F-4E43-B7B4-0140F8042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82265B-4D27-4789-A142-0E49D0F3D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B13C85-48CD-4AF5-82C4-AB7FFBA7A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DCD5C1-579B-49A6-BE92-F5265E624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0DC6E6-C6DC-4D77-9503-18AF66B9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86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298918-6A4B-4608-83F6-7267A0DE0F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DFD0D1-0F77-4052-89BB-088F820FC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E9BEE2-A509-4E22-A442-524D5671A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9D584-358E-4F92-9ABA-CB04E711D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F00799-6403-49B2-92C8-8D2192C7D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15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8DA413-27B4-4E88-8F8D-E6A30F21F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97FE55-0F71-4359-8264-4E710FB59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03A053-0EE8-4CA2-BCE5-9F3605802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384F0-1635-443F-8E84-68960B089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E769AA-7BB4-487E-BADB-B35C6D33A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2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606D05-85E0-4F61-8FD9-BF37EC90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3B83B7-CFE3-43D1-B8D1-BDBC1D776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8E741-8DFF-424C-B730-6A2417E72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DABD1-150E-42E6-A628-14CBB25F8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30046-2B19-4390-99D6-972BD6638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97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D5395D-8812-4F8D-A198-72D6DF278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81547A-3122-4741-983C-F4613C2F8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FB942B-94F5-4499-9167-02790A958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A95A8D-2E41-4BBF-87BE-48950B1DA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E99531-F23F-4DB5-A7A2-D0F998494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AE9899-7CA4-4962-BD6D-81DFC39B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989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2A92B-152E-4D7B-8432-33EBBC3E2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3B3552-01D9-4F8B-9300-57229F5FB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46DDB80-4484-4B4D-9F4F-112C4F869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D0F394-FF41-498F-B873-111B292B0B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FCA697-BCD3-4546-AC10-72BF1EF06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4CF4FC-5CCE-4130-A24A-15173B118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C41FAF-4273-481F-ADF1-340102248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AF8274B-0448-4893-9EF1-EE76A26D7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67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1DFCD-317A-4925-A63B-0D6E450BC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4AA5E3-CA6F-4952-A0D2-5D676F527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8EC14F-993F-4953-A5E0-6782A795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77FF53-A395-4D6E-9A34-56CF7B56E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7E2844-8959-4DAF-8A89-9235F47F7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C84AC2-52E3-4B4F-ABB3-74E940967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216BA0-3E5B-4898-A12C-81E6CE2E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42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9E101-4E6D-4FBD-B200-FE1723B92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0E3C5C-8119-45F3-9E20-7A0D14598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F7438C-2578-47C5-A10A-8ACA3C26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F18C21-919B-4D82-B9C4-AB83A344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E368A4-3CC5-4DF1-B0C3-1432C4AE7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00F877-0796-4DED-9025-23D2A7FB2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259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72DA23-02FC-4DBA-8556-8958A3A21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8A835D-6926-4D01-9D71-1E16812BB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1ECCB0-E3E0-409B-A15A-F6FBBD5F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328778-CF46-4B4A-8620-AB4911948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E9A10C-8B0D-42D6-BB51-DA7FE23FB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8D6038-E0B2-4102-8EA3-0077B3ABE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27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131CDD-3DBD-4283-A725-40E8E7AF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608F18-99C8-4C8E-A5FD-8C9025493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549FFF-E58B-4E3E-982B-A87A3D8F1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1C2C9-E1D9-4ECC-B1CE-4E471E3296CC}" type="datetimeFigureOut">
              <a:rPr lang="ko-KR" altLang="en-US" smtClean="0"/>
              <a:t>2018-11-20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55CAF-B393-4CD0-A21A-7E7855D82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F97327-C583-46E7-98DB-FD05840E56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9F748-A9E3-4A36-B452-CD91027651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38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1600826-F469-492E-8255-205DA0CD26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98"/>
          <a:stretch/>
        </p:blipFill>
        <p:spPr>
          <a:xfrm>
            <a:off x="609600" y="395056"/>
            <a:ext cx="10972800" cy="601462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DC7F7AC-8780-4351-9861-F1B041FAABCF}"/>
              </a:ext>
            </a:extLst>
          </p:cNvPr>
          <p:cNvSpPr/>
          <p:nvPr/>
        </p:nvSpPr>
        <p:spPr>
          <a:xfrm>
            <a:off x="4314548" y="310718"/>
            <a:ext cx="3577701" cy="54153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88F71E-0786-49F3-A769-306B4D2499E4}"/>
              </a:ext>
            </a:extLst>
          </p:cNvPr>
          <p:cNvSpPr/>
          <p:nvPr/>
        </p:nvSpPr>
        <p:spPr>
          <a:xfrm>
            <a:off x="3845511" y="1275425"/>
            <a:ext cx="4535009" cy="1272466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5A7D8-614B-4D3D-ADFD-2F158C41E513}"/>
              </a:ext>
            </a:extLst>
          </p:cNvPr>
          <p:cNvSpPr txBox="1"/>
          <p:nvPr/>
        </p:nvSpPr>
        <p:spPr>
          <a:xfrm>
            <a:off x="3913476" y="310718"/>
            <a:ext cx="401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1.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9D7FB-88F5-4FEC-981E-55F38CC9138E}"/>
              </a:ext>
            </a:extLst>
          </p:cNvPr>
          <p:cNvSpPr txBox="1"/>
          <p:nvPr/>
        </p:nvSpPr>
        <p:spPr>
          <a:xfrm>
            <a:off x="3346784" y="1266981"/>
            <a:ext cx="401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2.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045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6E4991-19F9-42AD-8B29-F6A76B202E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27"/>
          <a:stretch/>
        </p:blipFill>
        <p:spPr>
          <a:xfrm>
            <a:off x="609600" y="550416"/>
            <a:ext cx="10972800" cy="60057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0037E13-53A4-4E42-9E83-96CF75EB2F26}"/>
              </a:ext>
            </a:extLst>
          </p:cNvPr>
          <p:cNvSpPr/>
          <p:nvPr/>
        </p:nvSpPr>
        <p:spPr>
          <a:xfrm>
            <a:off x="3604334" y="476432"/>
            <a:ext cx="4953740" cy="6181819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8E36-512E-4BB1-B35D-BA2BADAF42EE}"/>
              </a:ext>
            </a:extLst>
          </p:cNvPr>
          <p:cNvSpPr txBox="1"/>
          <p:nvPr/>
        </p:nvSpPr>
        <p:spPr>
          <a:xfrm>
            <a:off x="3604334" y="848992"/>
            <a:ext cx="401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3.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243C1F-E6A0-4020-AD0C-93D72A50ECF6}"/>
              </a:ext>
            </a:extLst>
          </p:cNvPr>
          <p:cNvSpPr/>
          <p:nvPr/>
        </p:nvSpPr>
        <p:spPr>
          <a:xfrm>
            <a:off x="769544" y="476432"/>
            <a:ext cx="2466319" cy="6181819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A5EA7A-CE68-46C1-B46D-9CB7437AB49E}"/>
              </a:ext>
            </a:extLst>
          </p:cNvPr>
          <p:cNvSpPr txBox="1"/>
          <p:nvPr/>
        </p:nvSpPr>
        <p:spPr>
          <a:xfrm>
            <a:off x="769544" y="550416"/>
            <a:ext cx="401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4.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3C8DA73-1A57-4D6D-B24C-608C2E77D3E7}"/>
              </a:ext>
            </a:extLst>
          </p:cNvPr>
          <p:cNvSpPr/>
          <p:nvPr/>
        </p:nvSpPr>
        <p:spPr>
          <a:xfrm>
            <a:off x="8982773" y="476432"/>
            <a:ext cx="2466319" cy="6181819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8447A8-1697-465A-BDE5-FC8CFC1E529B}"/>
              </a:ext>
            </a:extLst>
          </p:cNvPr>
          <p:cNvSpPr txBox="1"/>
          <p:nvPr/>
        </p:nvSpPr>
        <p:spPr>
          <a:xfrm>
            <a:off x="8982773" y="550416"/>
            <a:ext cx="401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5.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664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A3B8E80-4DA0-4CBF-8743-A601B17374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39"/>
          <a:stretch/>
        </p:blipFill>
        <p:spPr>
          <a:xfrm>
            <a:off x="609600" y="399497"/>
            <a:ext cx="10972800" cy="603237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ACC95C9-11D4-4B12-910A-B5779B176130}"/>
              </a:ext>
            </a:extLst>
          </p:cNvPr>
          <p:cNvSpPr/>
          <p:nvPr/>
        </p:nvSpPr>
        <p:spPr>
          <a:xfrm>
            <a:off x="3701988" y="2423604"/>
            <a:ext cx="2467993" cy="54153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5C404-2EC0-4B29-8024-EE97A319F26D}"/>
              </a:ext>
            </a:extLst>
          </p:cNvPr>
          <p:cNvSpPr txBox="1"/>
          <p:nvPr/>
        </p:nvSpPr>
        <p:spPr>
          <a:xfrm>
            <a:off x="3300916" y="2396971"/>
            <a:ext cx="401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6.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735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B19356E-FC1E-4E9D-93EF-E3FDECE67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16"/>
          <a:stretch/>
        </p:blipFill>
        <p:spPr>
          <a:xfrm>
            <a:off x="609600" y="399490"/>
            <a:ext cx="10972800" cy="597911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C05B9AC-CD5F-4C62-82AD-A6AC77EFD8B1}"/>
              </a:ext>
            </a:extLst>
          </p:cNvPr>
          <p:cNvSpPr/>
          <p:nvPr/>
        </p:nvSpPr>
        <p:spPr>
          <a:xfrm>
            <a:off x="3915052" y="1198484"/>
            <a:ext cx="2086253" cy="1225119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5341A2-A6AC-4FD3-89BE-0E517B9F125B}"/>
              </a:ext>
            </a:extLst>
          </p:cNvPr>
          <p:cNvSpPr txBox="1"/>
          <p:nvPr/>
        </p:nvSpPr>
        <p:spPr>
          <a:xfrm>
            <a:off x="3513980" y="1171852"/>
            <a:ext cx="401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7.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511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615" b="11094"/>
          <a:stretch/>
        </p:blipFill>
        <p:spPr>
          <a:xfrm>
            <a:off x="614850" y="419100"/>
            <a:ext cx="10972800" cy="60198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DC7F7AC-8780-4351-9861-F1B041FAABCF}"/>
              </a:ext>
            </a:extLst>
          </p:cNvPr>
          <p:cNvSpPr/>
          <p:nvPr/>
        </p:nvSpPr>
        <p:spPr>
          <a:xfrm>
            <a:off x="8839200" y="1753815"/>
            <a:ext cx="2748450" cy="828675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5A7D8-614B-4D3D-ADFD-2F158C41E513}"/>
              </a:ext>
            </a:extLst>
          </p:cNvPr>
          <p:cNvSpPr txBox="1"/>
          <p:nvPr/>
        </p:nvSpPr>
        <p:spPr>
          <a:xfrm>
            <a:off x="8438128" y="1753815"/>
            <a:ext cx="401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8</a:t>
            </a:r>
            <a:r>
              <a:rPr lang="en-US" altLang="ko-KR" sz="2000" b="1" dirty="0" smtClean="0">
                <a:solidFill>
                  <a:schemeClr val="accent4"/>
                </a:solidFill>
              </a:rPr>
              <a:t>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307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7032" b="11588"/>
          <a:stretch/>
        </p:blipFill>
        <p:spPr>
          <a:xfrm>
            <a:off x="676275" y="409575"/>
            <a:ext cx="10972800" cy="595312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DC7F7AC-8780-4351-9861-F1B041FAABCF}"/>
              </a:ext>
            </a:extLst>
          </p:cNvPr>
          <p:cNvSpPr/>
          <p:nvPr/>
        </p:nvSpPr>
        <p:spPr>
          <a:xfrm>
            <a:off x="8905875" y="4801815"/>
            <a:ext cx="2424599" cy="970335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5A7D8-614B-4D3D-ADFD-2F158C41E513}"/>
              </a:ext>
            </a:extLst>
          </p:cNvPr>
          <p:cNvSpPr txBox="1"/>
          <p:nvPr/>
        </p:nvSpPr>
        <p:spPr>
          <a:xfrm>
            <a:off x="8372475" y="471609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9</a:t>
            </a:r>
            <a:r>
              <a:rPr lang="en-US" altLang="ko-KR" sz="2000" b="1" dirty="0" smtClean="0">
                <a:solidFill>
                  <a:schemeClr val="accent4"/>
                </a:solidFill>
              </a:rPr>
              <a:t>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C7F7AC-8780-4351-9861-F1B041FAABCF}"/>
              </a:ext>
            </a:extLst>
          </p:cNvPr>
          <p:cNvSpPr/>
          <p:nvPr/>
        </p:nvSpPr>
        <p:spPr>
          <a:xfrm>
            <a:off x="9413324" y="5886753"/>
            <a:ext cx="704850" cy="39944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DC7F7AC-8780-4351-9861-F1B041FAABCF}"/>
              </a:ext>
            </a:extLst>
          </p:cNvPr>
          <p:cNvSpPr/>
          <p:nvPr/>
        </p:nvSpPr>
        <p:spPr>
          <a:xfrm>
            <a:off x="10232474" y="5876924"/>
            <a:ext cx="704850" cy="39944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5A7D8-614B-4D3D-ADFD-2F158C41E513}"/>
              </a:ext>
            </a:extLst>
          </p:cNvPr>
          <p:cNvSpPr txBox="1"/>
          <p:nvPr/>
        </p:nvSpPr>
        <p:spPr>
          <a:xfrm>
            <a:off x="8879924" y="5773427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4"/>
                </a:solidFill>
              </a:rPr>
              <a:t>10</a:t>
            </a:r>
            <a:r>
              <a:rPr lang="en-US" altLang="ko-KR" sz="2000" b="1" dirty="0" smtClean="0">
                <a:solidFill>
                  <a:schemeClr val="accent4"/>
                </a:solidFill>
              </a:rPr>
              <a:t>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75A7D8-614B-4D3D-ADFD-2F158C41E513}"/>
              </a:ext>
            </a:extLst>
          </p:cNvPr>
          <p:cNvSpPr txBox="1"/>
          <p:nvPr/>
        </p:nvSpPr>
        <p:spPr>
          <a:xfrm>
            <a:off x="10906125" y="5790591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4"/>
                </a:solidFill>
              </a:rPr>
              <a:t>11</a:t>
            </a:r>
            <a:r>
              <a:rPr lang="en-US" altLang="ko-KR" sz="2000" b="1" dirty="0" smtClean="0">
                <a:solidFill>
                  <a:schemeClr val="accent4"/>
                </a:solidFill>
              </a:rPr>
              <a:t>.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77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22</Words>
  <Application>Microsoft Office PowerPoint</Application>
  <PresentationFormat>와이드스크린</PresentationFormat>
  <Paragraphs>11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제윤</dc:creator>
  <cp:lastModifiedBy>Lee Minji</cp:lastModifiedBy>
  <cp:revision>17</cp:revision>
  <dcterms:created xsi:type="dcterms:W3CDTF">2018-11-19T14:15:15Z</dcterms:created>
  <dcterms:modified xsi:type="dcterms:W3CDTF">2018-11-19T18:49:26Z</dcterms:modified>
</cp:coreProperties>
</file>

<file path=docProps/thumbnail.jpeg>
</file>